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ne-a iubit, venind în lume,</a:t>
            </a:r>
            <a:br/>
            <a:r>
              <a:t>ca noi, pierduți, să fim salvați,</a:t>
            </a:r>
            <a:br/>
            <a:r>
              <a:t>prin sânge sfânt, vărsat pe cruce,</a:t>
            </a:r>
            <a:br/>
            <a:r>
              <a:t>la Golgota, Isus Hristos ne-a mântuit.</a:t>
            </a:r>
            <a:br/>
            <a:r>
              <a:t>Știind că-I viu pot învinge teama,</a:t>
            </a:r>
            <a:br/>
            <a:r>
              <a:t>și eu sunt viu căci m-a salvat;</a:t>
            </a:r>
            <a:br/>
            <a:r>
              <a:t>și când ispita grea mă va ajunge,</a:t>
            </a:r>
            <a:br/>
            <a:r>
              <a:t>de brațul Său eu sunt mereu eliberat.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un copil ce se încrede</a:t>
            </a:r>
            <a:br/>
            <a:r>
              <a:t>în tatăl său pe-acest pământ,</a:t>
            </a:r>
            <a:br/>
            <a:r>
              <a:t>așa mă-ncred și eu în Domnul,</a:t>
            </a:r>
            <a:br/>
            <a:r>
              <a:t>căci de păcat descătușat voios Îi cânt!</a:t>
            </a:r>
            <a:br/>
            <a:r>
              <a:t>Știind că-I viu pot învinge teama,</a:t>
            </a:r>
            <a:br/>
            <a:r>
              <a:t>și eu sunt viu căci m-a salvat;</a:t>
            </a:r>
            <a:br/>
            <a:r>
              <a:t>și când ispita grea mă va ajunge,</a:t>
            </a:r>
            <a:br/>
            <a:r>
              <a:t>de brațul Său eu sunt mereu eliberat.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pleca în veșnicie,</a:t>
            </a:r>
            <a:br/>
            <a:r>
              <a:t>când lupta grea va înceta</a:t>
            </a:r>
            <a:br/>
            <a:r>
              <a:t>Îl voi vedea pe tron de slavă</a:t>
            </a:r>
            <a:br/>
            <a:r>
              <a:t>pe Cel ce moartea a învins prin jertfa Sa.</a:t>
            </a:r>
            <a:br/>
            <a:r>
              <a:t>Știind că-I viu pot învinge teama,</a:t>
            </a:r>
            <a:br/>
            <a:r>
              <a:t>și eu sunt viu căci m-a salvat;</a:t>
            </a:r>
            <a:br/>
            <a:r>
              <a:t>și când ispita grea mă va ajunge,</a:t>
            </a:r>
            <a:br/>
            <a:r>
              <a:t>de brațul Său eu sunt mereu eliberat.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